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10" r:id="rId56"/>
    <p:sldId id="311" r:id="rId57"/>
    <p:sldId id="312" r:id="rId58"/>
    <p:sldId id="313" r:id="rId59"/>
    <p:sldId id="314" r:id="rId6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11"/>
            <p14:sldId id="312"/>
            <p14:sldId id="313"/>
            <p14:sldId id="314"/>
          </p14:sldIdLst>
        </p14:section>
        <p14:section name="08 继承、抽象类、接口和枚举" id="{8600C16C-FB37-4FCF-B7EC-F9655AAA796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49D8-EF84-F64A-1854-5B4CCEB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695239" cy="474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6EBA-5AE3-6867-8EAE-C67B951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1FA-2D64-45F3-AC71-DD7ACE279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D99E-601B-9545-8088-25C7488C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7.4.1 </a:t>
            </a:r>
            <a:r>
              <a:rPr lang="zh-CN" altLang="en-US" sz="4400" dirty="0">
                <a:latin typeface="Aptos Black" panose="020B0004020202020204" pitchFamily="34" charset="0"/>
              </a:rPr>
              <a:t>实例成员 </a:t>
            </a:r>
            <a:r>
              <a:rPr lang="en-US" altLang="zh-CN" sz="4400" dirty="0">
                <a:latin typeface="Aptos Black" panose="020B0004020202020204" pitchFamily="34" charset="0"/>
              </a:rPr>
              <a:t>7.4.2 </a:t>
            </a:r>
            <a:r>
              <a:rPr lang="zh-CN" altLang="en-US" sz="4400" dirty="0">
                <a:latin typeface="Aptos Black" panose="020B0004020202020204" pitchFamily="34" charset="0"/>
              </a:rPr>
              <a:t>静态变量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31153-CB45-EE4B-0CC8-8FE1CDBF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41FEE0-9152-639B-B809-643FFA40BE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30352-73F3-9F2D-41F8-2A89E13E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C22BC-BC48-BC39-5459-06A7DFC3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582" y="1883843"/>
            <a:ext cx="7954374" cy="484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1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744A-E060-89F0-D7E8-69AD4A2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CA07-27BE-2051-35FB-A56D09472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EE1DE-6838-27D7-35D0-0C262C89F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7.4.3 </a:t>
            </a:r>
            <a:r>
              <a:rPr lang="zh-CN" altLang="en-US" sz="4400" dirty="0">
                <a:latin typeface="Aptos Black" panose="020B0004020202020204" pitchFamily="34" charset="0"/>
              </a:rPr>
              <a:t>静态方法 </a:t>
            </a:r>
            <a:r>
              <a:rPr lang="en-US" altLang="zh-CN" sz="4400" dirty="0">
                <a:latin typeface="Aptos Black" panose="020B0004020202020204" pitchFamily="34" charset="0"/>
              </a:rPr>
              <a:t>7.4.4 </a:t>
            </a:r>
            <a:r>
              <a:rPr lang="zh-CN" altLang="en-US" sz="4400" dirty="0">
                <a:latin typeface="Aptos Black" panose="020B0004020202020204" pitchFamily="34" charset="0"/>
              </a:rPr>
              <a:t>静态初始化器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BE93-77F8-A672-3465-5588768E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B7BDFB0-D06A-97D5-8C48-DB24234BBA4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343AA-DEBC-0A59-DF9D-CF009E4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6CFE9-9822-A625-E508-59F063AD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02" y="1853465"/>
            <a:ext cx="8076449" cy="491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1663-33A9-00ED-85A4-B3B34054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81EE-FB71-1512-7E55-1D1DFE713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BB1D3-2DFC-6E03-94BD-E3B5B32F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对象的赋值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30734-8AAA-C126-0437-666D76D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5C3076C-56B7-D9F7-1576-94137AB478D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2CA14-ABAE-C27C-7457-6A6229F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C4ADD-45AE-E588-EB0D-6CA865CD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217" y="1834453"/>
            <a:ext cx="8297423" cy="492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3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2A34-08A7-B1A4-450F-36804C73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929-CF85-E739-8824-F9670BD6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D754-B32B-7A43-A01A-8FA1950C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向方法内传递对象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37F2D-FC21-9DE0-2E3D-23284438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D0B3823-E197-3DCE-7AC5-6582363BFF1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2AEF-3BF7-7F7B-2653-68607094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75F57-DB40-3F97-5EF1-28BC9787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72816"/>
            <a:ext cx="8472158" cy="494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8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26CA-BF9E-2A63-4DA3-D3CF324F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1F29-3AB4-3CD8-0C32-921D94762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2BCA-F8E3-D5F5-F058-3199E6D99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7.5.2 </a:t>
            </a:r>
            <a:r>
              <a:rPr lang="zh-CN" altLang="en-US" sz="4400" dirty="0">
                <a:latin typeface="Aptos Black" panose="020B0004020202020204" pitchFamily="34" charset="0"/>
              </a:rPr>
              <a:t>引用变量作为方法的返回值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DBCF1-911A-E806-E06E-CD8F06F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0BA4ECB-9700-0961-D695-54879887B745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6EBCA-89BF-4AAF-9783-FD788C03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06CA-2075-5A4F-8E0E-EBA4663A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10693"/>
            <a:ext cx="9119184" cy="474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5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13949</TotalTime>
  <Words>965</Words>
  <Application>Microsoft Office PowerPoint</Application>
  <PresentationFormat>Custom</PresentationFormat>
  <Paragraphs>171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65</cp:revision>
  <dcterms:created xsi:type="dcterms:W3CDTF">2024-11-16T09:47:35Z</dcterms:created>
  <dcterms:modified xsi:type="dcterms:W3CDTF">2025-05-17T14:26:15Z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